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60" r:id="rId3"/>
    <p:sldId id="263" r:id="rId4"/>
    <p:sldId id="261" r:id="rId5"/>
    <p:sldId id="284" r:id="rId6"/>
    <p:sldId id="292" r:id="rId7"/>
    <p:sldId id="293" r:id="rId8"/>
    <p:sldId id="294" r:id="rId9"/>
    <p:sldId id="298" r:id="rId10"/>
    <p:sldId id="295" r:id="rId11"/>
    <p:sldId id="296" r:id="rId12"/>
    <p:sldId id="297" r:id="rId13"/>
    <p:sldId id="291" r:id="rId14"/>
    <p:sldId id="285" r:id="rId15"/>
    <p:sldId id="286" r:id="rId16"/>
    <p:sldId id="290" r:id="rId17"/>
    <p:sldId id="268" r:id="rId18"/>
    <p:sldId id="265" r:id="rId19"/>
    <p:sldId id="288" r:id="rId20"/>
    <p:sldId id="299" r:id="rId21"/>
    <p:sldId id="266" r:id="rId22"/>
    <p:sldId id="269" r:id="rId23"/>
    <p:sldId id="270" r:id="rId24"/>
    <p:sldId id="271" r:id="rId25"/>
    <p:sldId id="267" r:id="rId26"/>
    <p:sldId id="273" r:id="rId27"/>
    <p:sldId id="272" r:id="rId28"/>
    <p:sldId id="278" r:id="rId29"/>
    <p:sldId id="280" r:id="rId30"/>
    <p:sldId id="281" r:id="rId31"/>
    <p:sldId id="274" r:id="rId32"/>
    <p:sldId id="275" r:id="rId33"/>
    <p:sldId id="276" r:id="rId34"/>
    <p:sldId id="277" r:id="rId35"/>
    <p:sldId id="279" r:id="rId36"/>
    <p:sldId id="28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youtu.be/UUPn5YygFgE?si=fOjGS7frNqcJWdBN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eY6bY_Rgyg?si=J2sLyG0pGJHbj8KL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4kZ5xZ0Jso?si=ShWp25twiPBS69ae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19948" y="58860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4" y="1123748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1187466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431458" y="3473139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4" y="4100053"/>
            <a:ext cx="6289543" cy="23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6929447" y="473737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76682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464889" y="233485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C1E73-070E-D780-4B78-D44350CD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5" y="3133684"/>
            <a:ext cx="2934109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3360586" y="31336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9" y="3904185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2474448" y="4105395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BFA588-8789-5205-398F-C17B46C0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645" y="3741477"/>
            <a:ext cx="6377855" cy="26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787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49486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412823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20264" y="3340869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1" y="2525463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90218" y="3941034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8000" y="5200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2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58E8E1-1150-71F5-653D-51E333D3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81" y="1001466"/>
            <a:ext cx="8852838" cy="39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226143" y="1959115"/>
            <a:ext cx="28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목적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기간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기능을 개발하기 위한 사용 도구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인원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업무</a:t>
            </a:r>
            <a:r>
              <a:rPr lang="en-US" altLang="ko-KR" sz="2000"/>
              <a:t>: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2959510" y="1959115"/>
            <a:ext cx="7954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게임 개발 공모전을 위한 수학 게임</a:t>
            </a:r>
            <a:br>
              <a:rPr lang="en-US" altLang="ko-KR" sz="2000"/>
            </a:br>
            <a:r>
              <a:rPr lang="ko-KR" altLang="en-US" sz="2000"/>
              <a:t> </a:t>
            </a:r>
            <a:r>
              <a:rPr lang="en-US" altLang="ko-KR" sz="2000"/>
              <a:t>2023.04~ 2023.08</a:t>
            </a:r>
            <a:br>
              <a:rPr lang="en-US" altLang="ko-KR" sz="2000"/>
            </a:br>
            <a:r>
              <a:rPr lang="en-US" altLang="ko-KR" sz="2000"/>
              <a:t>Unity, C#, Git, GithubDesktop, </a:t>
            </a:r>
            <a:r>
              <a:rPr lang="ko-KR" altLang="en-US" sz="2000"/>
              <a:t>포톤</a:t>
            </a:r>
            <a:r>
              <a:rPr lang="en-US" altLang="ko-KR" sz="2000"/>
              <a:t>, MathpidAPI, Firebase</a:t>
            </a:r>
          </a:p>
          <a:p>
            <a:pPr latinLnBrk="1"/>
            <a:br>
              <a:rPr lang="en-US" altLang="ko-KR" sz="2000"/>
            </a:br>
            <a:r>
              <a:rPr lang="en-US" altLang="ko-KR" sz="2000"/>
              <a:t>5</a:t>
            </a:r>
            <a:r>
              <a:rPr lang="ko-KR" altLang="en-US" sz="2000"/>
              <a:t>인</a:t>
            </a:r>
            <a:r>
              <a:rPr lang="en-US" altLang="ko-KR" sz="2000"/>
              <a:t>(</a:t>
            </a:r>
            <a:r>
              <a:rPr lang="ko-KR" altLang="en-US" sz="2000"/>
              <a:t>프로그래머</a:t>
            </a:r>
            <a:r>
              <a:rPr lang="en-US" altLang="ko-KR" sz="2000"/>
              <a:t>4, </a:t>
            </a:r>
            <a:r>
              <a:rPr lang="ko-KR" altLang="en-US" sz="2000"/>
              <a:t>아트</a:t>
            </a:r>
            <a:r>
              <a:rPr lang="en-US" altLang="ko-KR" sz="2000"/>
              <a:t>1)</a:t>
            </a:r>
            <a:br>
              <a:rPr lang="en-US" altLang="ko-KR" sz="2000"/>
            </a:br>
            <a:r>
              <a:rPr lang="ko-KR" altLang="en-US" sz="2000"/>
              <a:t>애니메이션</a:t>
            </a:r>
            <a:r>
              <a:rPr lang="en-US" altLang="ko-KR" sz="2000"/>
              <a:t>, UI, </a:t>
            </a:r>
            <a:r>
              <a:rPr lang="ko-KR" altLang="en-US" sz="2000"/>
              <a:t>포톤 서버</a:t>
            </a:r>
            <a:r>
              <a:rPr lang="en-US" altLang="ko-KR" sz="2000"/>
              <a:t>, </a:t>
            </a:r>
            <a:r>
              <a:rPr lang="ko-KR" altLang="en-US" sz="2000"/>
              <a:t>멀티</a:t>
            </a:r>
            <a:r>
              <a:rPr lang="en-US" altLang="ko-KR" sz="2000"/>
              <a:t>, </a:t>
            </a:r>
            <a:r>
              <a:rPr lang="ko-KR" altLang="en-US" sz="2000"/>
              <a:t>웅진</a:t>
            </a:r>
            <a:r>
              <a:rPr lang="en-US" altLang="ko-KR" sz="2000"/>
              <a:t>API</a:t>
            </a:r>
            <a:r>
              <a:rPr lang="ko-KR" altLang="en-US" sz="2000"/>
              <a:t>연동</a:t>
            </a:r>
            <a:r>
              <a:rPr lang="en-US" altLang="ko-KR" sz="2000"/>
              <a:t>, </a:t>
            </a:r>
            <a:r>
              <a:rPr lang="ko-KR" altLang="en-US" sz="2000"/>
              <a:t>데이터 연동</a:t>
            </a:r>
            <a:r>
              <a:rPr lang="en-US" altLang="ko-KR" sz="2000"/>
              <a:t>, </a:t>
            </a:r>
            <a:r>
              <a:rPr lang="ko-KR" altLang="en-US" sz="2000"/>
              <a:t>스토리모드</a:t>
            </a:r>
            <a:r>
              <a:rPr lang="en-US" altLang="ko-KR" sz="2000"/>
              <a:t>, </a:t>
            </a:r>
            <a:r>
              <a:rPr lang="ko-KR" altLang="en-US" sz="2000"/>
              <a:t>연습모드</a:t>
            </a:r>
            <a:endParaRPr lang="ko-KR" altLang="en-US" sz="2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113810" y="3023754"/>
            <a:ext cx="4900144" cy="273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MessMath</a:t>
            </a:r>
            <a:br>
              <a:rPr lang="en-US" altLang="ko-KR" sz="5400">
                <a:latin typeface="+mj-lt"/>
                <a:ea typeface="+mj-ea"/>
                <a:cs typeface="+mj-cs"/>
              </a:rPr>
            </a:br>
            <a:r>
              <a:rPr lang="ko-KR" altLang="en-US" sz="5400">
                <a:latin typeface="+mj-lt"/>
                <a:ea typeface="+mj-ea"/>
                <a:cs typeface="+mj-cs"/>
              </a:rPr>
              <a:t>포톤 서버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4E9AD-C66F-6AFE-CC03-81E74C602D06}"/>
              </a:ext>
            </a:extLst>
          </p:cNvPr>
          <p:cNvSpPr txBox="1"/>
          <p:nvPr/>
        </p:nvSpPr>
        <p:spPr>
          <a:xfrm>
            <a:off x="1113809" y="1016076"/>
            <a:ext cx="4900143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/>
              <a:t>PVP </a:t>
            </a:r>
            <a:r>
              <a:rPr lang="ko-KR" altLang="en-US" sz="2000"/>
              <a:t>구현을 위해서 포톤 서버를 이용했습니다</a:t>
            </a:r>
            <a:r>
              <a:rPr lang="en-US" altLang="ko-KR" sz="2000"/>
              <a:t>.</a:t>
            </a:r>
            <a:br>
              <a:rPr lang="en-US" altLang="ko-KR" sz="2000"/>
            </a:br>
            <a:r>
              <a:rPr lang="ko-KR" altLang="en-US" sz="2000"/>
              <a:t>포톤 서버를 이용하기 위해 </a:t>
            </a:r>
            <a:r>
              <a:rPr lang="en-US" altLang="ko-KR" sz="2000"/>
              <a:t>RPC</a:t>
            </a:r>
            <a:r>
              <a:rPr lang="ko-KR" altLang="en-US" sz="2000"/>
              <a:t>에 대해 공부하고 이를 적용 시켰습니다</a:t>
            </a:r>
            <a:r>
              <a:rPr lang="en-US" altLang="ko-KR" sz="2000"/>
              <a:t>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497295-07AA-F233-A033-45D14740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62" y="786096"/>
            <a:ext cx="4324849" cy="192331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A8F37-CE07-84A2-FF67-1CA52C97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2" y="4134238"/>
            <a:ext cx="4324849" cy="163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04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113810" y="3023754"/>
            <a:ext cx="4900144" cy="273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MessMath</a:t>
            </a:r>
            <a:br>
              <a:rPr lang="en-US" altLang="ko-KR" sz="5400">
                <a:latin typeface="+mj-lt"/>
                <a:ea typeface="+mj-ea"/>
                <a:cs typeface="+mj-cs"/>
              </a:rPr>
            </a:br>
            <a:r>
              <a:rPr lang="ko-KR" altLang="en-US" sz="5400">
                <a:latin typeface="+mj-lt"/>
                <a:ea typeface="+mj-ea"/>
                <a:cs typeface="+mj-cs"/>
              </a:rPr>
              <a:t>포톤 서버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BEE233-D823-B5F0-93CE-FD2F6D67B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62" y="1138850"/>
            <a:ext cx="4324849" cy="12178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C2AF34-3AC1-F4E3-2405-94D0A776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2" y="4725179"/>
            <a:ext cx="4324849" cy="4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600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1A01E7-552D-E726-A1A3-F02A67E2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85" y="1043331"/>
            <a:ext cx="7383629" cy="41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MessMath</a:t>
            </a:r>
            <a:b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포톤 서버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A781F4-811B-C6AE-2F58-DC93BEFC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2141048"/>
            <a:ext cx="5536001" cy="25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https://youtu.be/ieY6bY_Rgyg?si=J2sLyG0pGJHbj8KL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https://youtu.be/44kZ5xZ0Jso?si=ShWp25twiPBS69ae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748" y="801128"/>
            <a:ext cx="3483711" cy="294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6803923" y="1222631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044814" y="3375489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5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3E9577B4-74E4-40EB-7A09-0E714F7F4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개요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RPG</a:t>
            </a:r>
            <a:r>
              <a:rPr lang="ko-KR" altLang="en-US" sz="4000"/>
              <a:t>형식 </a:t>
            </a:r>
            <a:r>
              <a:rPr lang="en-US" altLang="ko-KR" sz="4000"/>
              <a:t>1</a:t>
            </a:r>
            <a:r>
              <a:rPr lang="ko-KR" altLang="en-US" sz="4000"/>
              <a:t>인 전략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자동생성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62648"/>
              </p:ext>
            </p:extLst>
          </p:nvPr>
        </p:nvGraphicFramePr>
        <p:xfrm>
          <a:off x="1611099" y="809482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262F3-F6B3-1B3A-E83C-A481894C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4868808"/>
            <a:ext cx="6477904" cy="77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88934" y="5254624"/>
            <a:ext cx="6384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</TotalTime>
  <Words>1240</Words>
  <Application>Microsoft Office PowerPoint</Application>
  <PresentationFormat>와이드스크린</PresentationFormat>
  <Paragraphs>169</Paragraphs>
  <Slides>36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UI 자동화</vt:lpstr>
      <vt:lpstr>UI 상속 구조</vt:lpstr>
      <vt:lpstr>UI_Base</vt:lpstr>
      <vt:lpstr>UI_Base</vt:lpstr>
      <vt:lpstr>UI_EventHandler 의사코드</vt:lpstr>
      <vt:lpstr>UI_EventHandler</vt:lpstr>
      <vt:lpstr>UI_EventHandler</vt:lpstr>
      <vt:lpstr>UI_EventHandler</vt:lpstr>
      <vt:lpstr>Map 자동생성 Tool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13</cp:revision>
  <dcterms:created xsi:type="dcterms:W3CDTF">2024-10-03T00:56:07Z</dcterms:created>
  <dcterms:modified xsi:type="dcterms:W3CDTF">2024-10-14T01:58:02Z</dcterms:modified>
</cp:coreProperties>
</file>